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3" r:id="rId15"/>
    <p:sldId id="274" r:id="rId16"/>
    <p:sldId id="272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5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3C382-5998-4879-9155-17E35211E7DD}" type="datetimeFigureOut">
              <a:rPr lang="pl-PL" smtClean="0"/>
              <a:pPr/>
              <a:t>2020-04-26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10" Type="http://schemas.openxmlformats.org/officeDocument/2006/relationships/image" Target="../media/image10.gif"/><Relationship Id="rId4" Type="http://schemas.openxmlformats.org/officeDocument/2006/relationships/image" Target="../media/image15.pn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470025"/>
          </a:xfrm>
        </p:spPr>
        <p:txBody>
          <a:bodyPr/>
          <a:lstStyle/>
          <a:p>
            <a:r>
              <a:rPr lang="pl-PL" b="1" dirty="0" smtClean="0"/>
              <a:t>JA I MOJA RODZINA</a:t>
            </a:r>
            <a:endParaRPr lang="pl-PL" b="1" dirty="0"/>
          </a:p>
        </p:txBody>
      </p:sp>
      <p:pic>
        <p:nvPicPr>
          <p:cNvPr id="3074" name="Picture 2" descr="Zapraszamy na letni piknik &quot;Święto Rodziny&quot; przy Szkol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2856"/>
            <a:ext cx="9144000" cy="4725144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dissolv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96752"/>
            <a:ext cx="4680520" cy="41764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400" b="1" dirty="0"/>
              <a:t>Jestem Ignacy, </a:t>
            </a:r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b="1" dirty="0" smtClean="0"/>
              <a:t>a </a:t>
            </a:r>
            <a:r>
              <a:rPr lang="pl-PL" sz="4400" b="1" dirty="0"/>
              <a:t>to moja </a:t>
            </a:r>
            <a:r>
              <a:rPr lang="pl-PL" sz="4400" b="1" dirty="0" smtClean="0"/>
              <a:t>rodzinka o </a:t>
            </a:r>
            <a:r>
              <a:rPr lang="pl-PL" sz="4400" b="1" dirty="0"/>
              <a:t>której teraz powiem Wam słów </a:t>
            </a:r>
            <a:r>
              <a:rPr lang="pl-PL" sz="4400" b="1" dirty="0" smtClean="0"/>
              <a:t>kilka.</a:t>
            </a:r>
            <a:endParaRPr lang="pl-PL" sz="4400" b="1" dirty="0"/>
          </a:p>
        </p:txBody>
      </p:sp>
      <p:pic>
        <p:nvPicPr>
          <p:cNvPr id="6146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2"/>
            <a:ext cx="2880320" cy="4181109"/>
          </a:xfrm>
          <a:prstGeom prst="rect">
            <a:avLst/>
          </a:prstGeom>
          <a:noFill/>
        </p:spPr>
      </p:pic>
      <p:pic>
        <p:nvPicPr>
          <p:cNvPr id="614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648209"/>
            <a:ext cx="4464496" cy="1209791"/>
          </a:xfrm>
          <a:prstGeom prst="rect">
            <a:avLst/>
          </a:prstGeom>
          <a:noFill/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5706748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95936" y="1556792"/>
            <a:ext cx="4474840" cy="3298378"/>
          </a:xfrm>
        </p:spPr>
        <p:txBody>
          <a:bodyPr>
            <a:normAutofit/>
          </a:bodyPr>
          <a:lstStyle/>
          <a:p>
            <a:r>
              <a:rPr lang="pl-PL" b="1" dirty="0"/>
              <a:t>To jest mój tatuś, tatuś ukochany</a:t>
            </a:r>
            <a:r>
              <a:rPr lang="pl-PL" b="1" dirty="0" smtClean="0"/>
              <a:t>, </a:t>
            </a:r>
            <a:br>
              <a:rPr lang="pl-PL" b="1" dirty="0" smtClean="0"/>
            </a:br>
            <a:r>
              <a:rPr lang="pl-PL" b="1" dirty="0" smtClean="0"/>
              <a:t>teraz </a:t>
            </a:r>
            <a:r>
              <a:rPr lang="pl-PL" b="1" dirty="0"/>
              <a:t>z tatusiem mamy poszukamy.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5157192"/>
            <a:ext cx="1296144" cy="748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t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r>
              <a:rPr lang="pl-PL" sz="4400" b="1" dirty="0" smtClean="0">
                <a:solidFill>
                  <a:srgbClr val="00B0F0"/>
                </a:solidFill>
              </a:rPr>
              <a:t>t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endParaRPr lang="pl-PL" sz="4400" b="1" dirty="0">
              <a:solidFill>
                <a:srgbClr val="FF0000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29146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229200"/>
            <a:ext cx="4248472" cy="1151252"/>
          </a:xfrm>
          <a:prstGeom prst="rect">
            <a:avLst/>
          </a:prstGeom>
          <a:noFill/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32656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r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7944" y="692696"/>
            <a:ext cx="4752528" cy="4666530"/>
          </a:xfrm>
        </p:spPr>
        <p:txBody>
          <a:bodyPr>
            <a:normAutofit/>
          </a:bodyPr>
          <a:lstStyle/>
          <a:p>
            <a:pPr algn="l"/>
            <a:r>
              <a:rPr lang="pl-PL" b="1" dirty="0"/>
              <a:t>To jest mamusia, mamusia kochana</a:t>
            </a:r>
            <a:r>
              <a:rPr lang="pl-PL" b="1" dirty="0" smtClean="0"/>
              <a:t>. Zawsze </a:t>
            </a:r>
            <a:r>
              <a:rPr lang="pl-PL" b="1" dirty="0"/>
              <a:t>pogodna, zawsze </a:t>
            </a:r>
            <a:r>
              <a:rPr lang="pl-PL" b="1" dirty="0" smtClean="0"/>
              <a:t>roześmiana.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7624" y="4653136"/>
            <a:ext cx="2016224" cy="8640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m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r>
              <a:rPr lang="pl-PL" sz="4400" b="1" dirty="0" smtClean="0">
                <a:solidFill>
                  <a:srgbClr val="00B0F0"/>
                </a:solidFill>
              </a:rPr>
              <a:t>m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endParaRPr lang="pl-PL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 descr="cartoon-woman - BrainTraining101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2376264" cy="3685866"/>
          </a:xfrm>
          <a:prstGeom prst="rect">
            <a:avLst/>
          </a:prstGeom>
          <a:noFill/>
        </p:spPr>
      </p:pic>
      <p:pic>
        <p:nvPicPr>
          <p:cNvPr id="5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581128"/>
            <a:ext cx="4248472" cy="1151252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76672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To moja siostra, starsza o dwa </a:t>
            </a:r>
            <a:r>
              <a:rPr lang="pl-PL" b="1" dirty="0" smtClean="0"/>
              <a:t>lata. Widzę </a:t>
            </a:r>
            <a:r>
              <a:rPr lang="pl-PL" b="1" dirty="0"/>
              <a:t>młodszego ode mnie brata.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5229200"/>
            <a:ext cx="1882552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s</a:t>
            </a:r>
            <a:r>
              <a:rPr lang="pl-PL" sz="4400" b="1" dirty="0" smtClean="0">
                <a:solidFill>
                  <a:srgbClr val="FF0000"/>
                </a:solidFill>
              </a:rPr>
              <a:t>io</a:t>
            </a:r>
            <a:r>
              <a:rPr lang="pl-PL" sz="4400" b="1" dirty="0" smtClean="0">
                <a:solidFill>
                  <a:srgbClr val="00B0F0"/>
                </a:solidFill>
              </a:rPr>
              <a:t>str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endParaRPr lang="pl-PL" sz="4400" b="1" dirty="0">
              <a:solidFill>
                <a:srgbClr val="FF0000"/>
              </a:solidFill>
            </a:endParaRP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436096" y="5229200"/>
            <a:ext cx="1882552" cy="892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endParaRPr kumimoji="0" lang="pl-PL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12976"/>
            <a:ext cx="2160240" cy="2160241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700808"/>
            <a:ext cx="2560342" cy="367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628800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002234"/>
          </a:xfrm>
        </p:spPr>
        <p:txBody>
          <a:bodyPr>
            <a:normAutofit/>
          </a:bodyPr>
          <a:lstStyle/>
          <a:p>
            <a:r>
              <a:rPr lang="pl-PL" sz="3200" b="1" dirty="0">
                <a:cs typeface="Times New Roman" pitchFamily="18" charset="0"/>
              </a:rPr>
              <a:t>A czy gdzieś przypadkiem nie schowała się babcia z dziadkiem</a:t>
            </a:r>
            <a:r>
              <a:rPr lang="pl-PL" sz="3200" b="1" dirty="0" smtClean="0">
                <a:cs typeface="Times New Roman" pitchFamily="18" charset="0"/>
              </a:rPr>
              <a:t>? Też </a:t>
            </a:r>
            <a:r>
              <a:rPr lang="pl-PL" sz="3200" b="1" dirty="0">
                <a:cs typeface="Times New Roman" pitchFamily="18" charset="0"/>
              </a:rPr>
              <a:t>ich poszukamy, bo to rodzice taty i mamy!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99792" y="4941168"/>
            <a:ext cx="3106688" cy="11849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b</a:t>
            </a:r>
            <a:r>
              <a:rPr lang="pl-PL" sz="4400" b="1" dirty="0" smtClean="0">
                <a:solidFill>
                  <a:srgbClr val="FF0000"/>
                </a:solidFill>
              </a:rPr>
              <a:t>a</a:t>
            </a:r>
            <a:r>
              <a:rPr lang="pl-PL" sz="4400" b="1" dirty="0" smtClean="0">
                <a:solidFill>
                  <a:srgbClr val="00B0F0"/>
                </a:solidFill>
              </a:rPr>
              <a:t>bc</a:t>
            </a:r>
            <a:r>
              <a:rPr lang="pl-PL" sz="4400" b="1" dirty="0" smtClean="0">
                <a:solidFill>
                  <a:srgbClr val="FF0000"/>
                </a:solidFill>
              </a:rPr>
              <a:t>ia</a:t>
            </a:r>
            <a:endParaRPr lang="pl-PL" sz="4400" b="1" dirty="0">
              <a:solidFill>
                <a:srgbClr val="FF0000"/>
              </a:solidFill>
            </a:endParaRP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04048" y="4941168"/>
            <a:ext cx="3106688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dzi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endParaRPr kumimoji="0" lang="pl-PL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0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988840"/>
            <a:ext cx="5472607" cy="2840315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5706748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r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6048672" cy="3744416"/>
          </a:xfrm>
        </p:spPr>
        <p:txBody>
          <a:bodyPr>
            <a:noAutofit/>
          </a:bodyPr>
          <a:lstStyle/>
          <a:p>
            <a:r>
              <a:rPr lang="pl-PL" sz="4000" b="1" dirty="0"/>
              <a:t>Również w domu, na naszej </a:t>
            </a:r>
            <a:r>
              <a:rPr lang="pl-PL" sz="4000" b="1" dirty="0" smtClean="0"/>
              <a:t>kanapie leży </a:t>
            </a:r>
            <a:r>
              <a:rPr lang="pl-PL" sz="4000" b="1" dirty="0"/>
              <a:t>pies Burek, który jak śpi to </a:t>
            </a:r>
            <a:r>
              <a:rPr lang="pl-PL" sz="4000" b="1" dirty="0" smtClean="0"/>
              <a:t>chrapie. </a:t>
            </a:r>
            <a:br>
              <a:rPr lang="pl-PL" sz="4000" b="1" dirty="0" smtClean="0"/>
            </a:br>
            <a:r>
              <a:rPr lang="pl-PL" sz="4000" b="1" dirty="0" smtClean="0"/>
              <a:t>On </a:t>
            </a:r>
            <a:r>
              <a:rPr lang="pl-PL" sz="4000" b="1" dirty="0"/>
              <a:t>również należy do naszej </a:t>
            </a:r>
            <a:r>
              <a:rPr lang="pl-PL" sz="4000" b="1" dirty="0" smtClean="0"/>
              <a:t>rodziny. Pilnuje </a:t>
            </a:r>
            <a:r>
              <a:rPr lang="pl-PL" sz="4000" b="1" dirty="0"/>
              <a:t>domu kiedy my </a:t>
            </a:r>
            <a:r>
              <a:rPr lang="pl-PL" sz="4000" b="1" dirty="0" smtClean="0"/>
              <a:t>już śpimy.</a:t>
            </a:r>
            <a:endParaRPr lang="pl-PL" sz="4000" b="1" dirty="0"/>
          </a:p>
        </p:txBody>
      </p:sp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869160"/>
            <a:ext cx="4248472" cy="1151252"/>
          </a:xfrm>
          <a:prstGeom prst="rect">
            <a:avLst/>
          </a:prstGeom>
          <a:noFill/>
        </p:spPr>
      </p:pic>
      <p:pic>
        <p:nvPicPr>
          <p:cNvPr id="5" name="Obraz 4" descr="DaringSimilarLabradorretriever-smal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1556792"/>
            <a:ext cx="2819400" cy="3333750"/>
          </a:xfrm>
          <a:prstGeom prst="rect">
            <a:avLst/>
          </a:prstGeom>
        </p:spPr>
      </p:pic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6948264" y="5085184"/>
            <a:ext cx="1296144" cy="7920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p</a:t>
            </a:r>
            <a:r>
              <a:rPr lang="pl-PL" sz="4400" b="1" dirty="0" smtClean="0">
                <a:solidFill>
                  <a:srgbClr val="FF0000"/>
                </a:solidFill>
              </a:rPr>
              <a:t>ie</a:t>
            </a:r>
            <a:r>
              <a:rPr lang="pl-PL" sz="4400" b="1" dirty="0" smtClean="0">
                <a:solidFill>
                  <a:srgbClr val="00B0F0"/>
                </a:solidFill>
              </a:rPr>
              <a:t>s</a:t>
            </a:r>
            <a:endParaRPr lang="pl-PL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1800200"/>
          </a:xfrm>
        </p:spPr>
        <p:txBody>
          <a:bodyPr>
            <a:noAutofit/>
          </a:bodyPr>
          <a:lstStyle/>
          <a:p>
            <a:r>
              <a:rPr lang="pl-PL" b="1" dirty="0" smtClean="0"/>
              <a:t>Babcie są mamą dla mojej mamy </a:t>
            </a:r>
            <a:br>
              <a:rPr lang="pl-PL" b="1" dirty="0" smtClean="0"/>
            </a:br>
            <a:r>
              <a:rPr lang="pl-PL" b="1" dirty="0" smtClean="0"/>
              <a:t>i mojego taty, a dziadkowie są dla nich  tatą.</a:t>
            </a:r>
            <a:endParaRPr lang="pl-PL" b="1" dirty="0"/>
          </a:p>
        </p:txBody>
      </p:sp>
      <p:pic>
        <p:nvPicPr>
          <p:cNvPr id="4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734597" cy="2520280"/>
          </a:xfrm>
          <a:prstGeom prst="rect">
            <a:avLst/>
          </a:prstGeom>
          <a:noFill/>
        </p:spPr>
      </p:pic>
      <p:pic>
        <p:nvPicPr>
          <p:cNvPr id="37890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276872"/>
            <a:ext cx="3240360" cy="3240361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445224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5050904" cy="1930226"/>
          </a:xfrm>
        </p:spPr>
        <p:txBody>
          <a:bodyPr>
            <a:normAutofit/>
          </a:bodyPr>
          <a:lstStyle/>
          <a:p>
            <a:r>
              <a:rPr lang="pl-PL" b="1" dirty="0" smtClean="0"/>
              <a:t>Brat i siostra </a:t>
            </a:r>
            <a:br>
              <a:rPr lang="pl-PL" b="1" dirty="0" smtClean="0"/>
            </a:br>
            <a:r>
              <a:rPr lang="pl-PL" b="1" dirty="0" smtClean="0"/>
              <a:t>to moje rodzeństwo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5589240"/>
            <a:ext cx="3394720" cy="78033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r</a:t>
            </a:r>
            <a:r>
              <a:rPr lang="pl-PL" sz="4400" b="1" dirty="0" smtClean="0">
                <a:solidFill>
                  <a:srgbClr val="FF0000"/>
                </a:solidFill>
              </a:rPr>
              <a:t>o</a:t>
            </a:r>
            <a:r>
              <a:rPr lang="pl-PL" sz="4400" b="1" dirty="0" smtClean="0">
                <a:solidFill>
                  <a:srgbClr val="00B0F0"/>
                </a:solidFill>
              </a:rPr>
              <a:t>dz</a:t>
            </a:r>
            <a:r>
              <a:rPr lang="pl-PL" sz="4400" b="1" dirty="0" smtClean="0">
                <a:solidFill>
                  <a:srgbClr val="FF0000"/>
                </a:solidFill>
              </a:rPr>
              <a:t>e</a:t>
            </a:r>
            <a:r>
              <a:rPr lang="pl-PL" sz="4400" b="1" dirty="0" smtClean="0">
                <a:solidFill>
                  <a:srgbClr val="00B0F0"/>
                </a:solidFill>
              </a:rPr>
              <a:t>ństw</a:t>
            </a:r>
            <a:r>
              <a:rPr lang="pl-PL" sz="4400" b="1" dirty="0" smtClean="0">
                <a:solidFill>
                  <a:srgbClr val="FF0000"/>
                </a:solidFill>
              </a:rPr>
              <a:t>o</a:t>
            </a:r>
            <a:endParaRPr lang="pl-PL" sz="4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45024"/>
            <a:ext cx="2088232" cy="2088233"/>
          </a:xfrm>
          <a:prstGeom prst="rect">
            <a:avLst/>
          </a:prstGeom>
          <a:noFill/>
        </p:spPr>
      </p:pic>
      <p:pic>
        <p:nvPicPr>
          <p:cNvPr id="6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60648"/>
            <a:ext cx="1488165" cy="2160240"/>
          </a:xfrm>
          <a:prstGeom prst="rect">
            <a:avLst/>
          </a:prstGeom>
          <a:noFill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492896"/>
            <a:ext cx="22046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0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5554960" cy="2146250"/>
          </a:xfrm>
        </p:spPr>
        <p:txBody>
          <a:bodyPr>
            <a:noAutofit/>
          </a:bodyPr>
          <a:lstStyle/>
          <a:p>
            <a:r>
              <a:rPr lang="pl-PL" b="1" dirty="0" smtClean="0"/>
              <a:t>Ja i moje rodzeństwo </a:t>
            </a:r>
            <a:br>
              <a:rPr lang="pl-PL" b="1" dirty="0" smtClean="0"/>
            </a:br>
            <a:r>
              <a:rPr lang="pl-PL" b="1" dirty="0" smtClean="0"/>
              <a:t>jesteśmy wnukami </a:t>
            </a:r>
            <a:br>
              <a:rPr lang="pl-PL" b="1" dirty="0" smtClean="0"/>
            </a:br>
            <a:r>
              <a:rPr lang="pl-PL" b="1" dirty="0" smtClean="0"/>
              <a:t>dla naszych dziadków.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23928" y="5445224"/>
            <a:ext cx="2026568" cy="7486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</a:rPr>
              <a:t>wn</a:t>
            </a:r>
            <a:r>
              <a:rPr lang="pl-PL" sz="4400" b="1" dirty="0" smtClean="0">
                <a:solidFill>
                  <a:srgbClr val="FF0000"/>
                </a:solidFill>
              </a:rPr>
              <a:t>u</a:t>
            </a:r>
            <a:r>
              <a:rPr lang="pl-PL" sz="4400" b="1" dirty="0" smtClean="0">
                <a:solidFill>
                  <a:srgbClr val="00B0F0"/>
                </a:solidFill>
              </a:rPr>
              <a:t>k</a:t>
            </a:r>
            <a:r>
              <a:rPr lang="pl-PL" sz="4400" b="1" dirty="0" smtClean="0">
                <a:solidFill>
                  <a:srgbClr val="FF0000"/>
                </a:solidFill>
              </a:rPr>
              <a:t>i</a:t>
            </a:r>
            <a:endParaRPr lang="pl-PL" sz="4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2563" y="332656"/>
            <a:ext cx="1951925" cy="1450755"/>
          </a:xfrm>
          <a:prstGeom prst="rect">
            <a:avLst/>
          </a:prstGeom>
          <a:noFill/>
        </p:spPr>
      </p:pic>
      <p:pic>
        <p:nvPicPr>
          <p:cNvPr id="5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780928"/>
            <a:ext cx="1782598" cy="2587642"/>
          </a:xfrm>
          <a:prstGeom prst="rect">
            <a:avLst/>
          </a:prstGeom>
          <a:noFill/>
        </p:spPr>
      </p:pic>
      <p:pic>
        <p:nvPicPr>
          <p:cNvPr id="6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789040"/>
            <a:ext cx="1656184" cy="1656185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348880"/>
            <a:ext cx="22046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0648"/>
            <a:ext cx="1944216" cy="1944216"/>
          </a:xfrm>
          <a:prstGeom prst="rect">
            <a:avLst/>
          </a:prstGeom>
          <a:noFill/>
        </p:spPr>
      </p:pic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1988840"/>
            <a:ext cx="2736304" cy="741484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edg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6120680" cy="2866330"/>
          </a:xfrm>
        </p:spPr>
        <p:txBody>
          <a:bodyPr>
            <a:normAutofit fontScale="90000"/>
          </a:bodyPr>
          <a:lstStyle/>
          <a:p>
            <a:r>
              <a:rPr lang="pl-PL" sz="4900" b="1" dirty="0" smtClean="0"/>
              <a:t>Ja i mój brat jesteśmy synami dla swoich rodziców, a nasza siostra jest ich córką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5445224"/>
            <a:ext cx="1162472" cy="7920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pl-PL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l-PL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pl-PL" sz="4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04664"/>
            <a:ext cx="166774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artoon-woman - BrainTraining101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620688"/>
            <a:ext cx="1299852" cy="2016224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4139952" y="5445224"/>
            <a:ext cx="1584176" cy="792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ó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rk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7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933056"/>
            <a:ext cx="1656184" cy="1656185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2708920"/>
            <a:ext cx="2016224" cy="2897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2923047" cy="792088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Wszyscy jesteśmy rodziną</a:t>
            </a:r>
            <a:endParaRPr lang="pl-PL" b="1" dirty="0"/>
          </a:p>
        </p:txBody>
      </p:sp>
      <p:pic>
        <p:nvPicPr>
          <p:cNvPr id="5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229200"/>
            <a:ext cx="936104" cy="93610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9080"/>
            <a:ext cx="145307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artoon-woman - BrainTraining101.c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4149080"/>
            <a:ext cx="1224136" cy="189878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3717032"/>
            <a:ext cx="166774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1124744"/>
            <a:ext cx="2016224" cy="2016224"/>
          </a:xfrm>
          <a:prstGeom prst="rect">
            <a:avLst/>
          </a:prstGeom>
          <a:noFill/>
        </p:spPr>
      </p:pic>
      <p:pic>
        <p:nvPicPr>
          <p:cNvPr id="10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180210"/>
            <a:ext cx="1959927" cy="1456702"/>
          </a:xfrm>
          <a:prstGeom prst="rect">
            <a:avLst/>
          </a:prstGeom>
          <a:noFill/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2699792" y="1844824"/>
            <a:ext cx="360040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0" b="1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r</a:t>
            </a:r>
            <a:r>
              <a:rPr lang="pl-PL" sz="8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</a:t>
            </a:r>
            <a:r>
              <a:rPr lang="pl-PL" sz="8000" b="1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dz</a:t>
            </a:r>
            <a:r>
              <a:rPr lang="pl-PL" sz="8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</a:t>
            </a:r>
            <a:r>
              <a:rPr lang="pl-PL" sz="8000" b="1" dirty="0" smtClean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n</a:t>
            </a:r>
            <a:r>
              <a:rPr lang="pl-PL" sz="8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</a:t>
            </a:r>
            <a:endParaRPr kumimoji="0" lang="pl-PL" sz="8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1196752"/>
            <a:ext cx="2657315" cy="720080"/>
          </a:xfrm>
          <a:prstGeom prst="rect">
            <a:avLst/>
          </a:prstGeom>
          <a:noFill/>
        </p:spPr>
      </p:pic>
      <p:pic>
        <p:nvPicPr>
          <p:cNvPr id="14" name="Obraz 13" descr="DaringSimilarLabradorretriever-small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9552" y="5085184"/>
            <a:ext cx="1012110" cy="1196752"/>
          </a:xfrm>
          <a:prstGeom prst="rect">
            <a:avLst/>
          </a:prstGeom>
        </p:spPr>
      </p:pic>
    </p:spTree>
  </p:cSld>
  <p:clrMapOvr>
    <a:masterClrMapping/>
  </p:clrMapOvr>
  <p:transition advTm="10000">
    <p:dissolv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003232" cy="778098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Drzewo genealogiczne</a:t>
            </a:r>
            <a:endParaRPr lang="pl-PL" sz="3200" b="1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20688"/>
            <a:ext cx="7215899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wedg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2808312" cy="760997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/>
              <a:t>„</a:t>
            </a:r>
            <a:r>
              <a:rPr lang="pl-PL" sz="4000" b="1" dirty="0" smtClean="0">
                <a:cs typeface="Times New Roman" pitchFamily="18" charset="0"/>
              </a:rPr>
              <a:t>Dokończ zdanie” – zabawa słowna: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2924944"/>
            <a:ext cx="4680520" cy="1008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>
                <a:cs typeface="Times New Roman" pitchFamily="18" charset="0"/>
              </a:rPr>
              <a:t>Mama i tata to moi...</a:t>
            </a:r>
          </a:p>
          <a:p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547664" y="1988840"/>
            <a:ext cx="60486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>
                <a:cs typeface="Times New Roman" pitchFamily="18" charset="0"/>
              </a:rPr>
              <a:t>Dziadek i babcia to rodzice...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971600" y="3717032"/>
            <a:ext cx="7416824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l-PL" sz="4700" dirty="0" smtClean="0">
                <a:cs typeface="Times New Roman" pitchFamily="18" charset="0"/>
              </a:rPr>
              <a:t>Mój brat jest dla mamy i taty...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467544" y="4149080"/>
            <a:ext cx="7848872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259632" y="458112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l-PL" sz="4000" dirty="0" smtClean="0">
                <a:cs typeface="Times New Roman" pitchFamily="18" charset="0"/>
              </a:rPr>
              <a:t>Dla babci i dziadka jestem...</a:t>
            </a:r>
            <a:endParaRPr lang="pl-PL" sz="4000" dirty="0">
              <a:cs typeface="Times New Roman" pitchFamily="18" charset="0"/>
            </a:endParaRPr>
          </a:p>
        </p:txBody>
      </p:sp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24744"/>
            <a:ext cx="2808312" cy="760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619672" y="2564904"/>
            <a:ext cx="6336704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l-PL" sz="4300" dirty="0" smtClean="0"/>
              <a:t>mama ma niebieskie oczy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2483768" y="4869160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tata nosi okulary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2195736" y="4077072"/>
            <a:ext cx="460851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mama piecze ciasta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331640" y="1772816"/>
            <a:ext cx="604867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tata czyta bajki na dobranoc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907704" y="3284984"/>
            <a:ext cx="604867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mama ma długie włosy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2771800" y="5777880"/>
            <a:ext cx="3528392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tata ma wąsy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683568" y="260648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pl-PL" sz="4300" b="1" dirty="0" smtClean="0"/>
              <a:t>Zabawa: „Wstaną dzieci”, których: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4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808312" cy="760997"/>
          </a:xfrm>
          <a:prstGeom prst="rect">
            <a:avLst/>
          </a:prstGeom>
          <a:noFill/>
        </p:spPr>
      </p:pic>
      <p:pic>
        <p:nvPicPr>
          <p:cNvPr id="12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052736"/>
            <a:ext cx="2808312" cy="760997"/>
          </a:xfrm>
          <a:prstGeom prst="rect">
            <a:avLst/>
          </a:prstGeom>
          <a:noFill/>
        </p:spPr>
      </p:pic>
      <p:pic>
        <p:nvPicPr>
          <p:cNvPr id="13" name="Obraz 12" descr="FAMILIA (15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3942184"/>
            <a:ext cx="2915816" cy="2915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ten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0500"/>
            <a:ext cx="2952328" cy="28575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404664"/>
            <a:ext cx="8604448" cy="8640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 smtClean="0">
                <a:latin typeface="+mj-lt"/>
              </a:rPr>
              <a:t>„Dokończ zdanie” zabawa słowna:</a:t>
            </a:r>
          </a:p>
          <a:p>
            <a:endParaRPr lang="pl-PL" sz="4400" dirty="0" smtClean="0">
              <a:latin typeface="+mj-lt"/>
            </a:endParaRPr>
          </a:p>
        </p:txBody>
      </p:sp>
      <p:pic>
        <p:nvPicPr>
          <p:cNvPr id="4" name="Obraz 3" descr="ten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0" y="4000500"/>
            <a:ext cx="2857500" cy="2857500"/>
          </a:xfrm>
          <a:prstGeom prst="rect">
            <a:avLst/>
          </a:prstGeom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691680" y="1772816"/>
            <a:ext cx="6264696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pl-PL" sz="4000" dirty="0" smtClean="0"/>
              <a:t>Moi rodzice są kochani, bo...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979712" y="2636912"/>
            <a:ext cx="568863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Lubię być w domu, bo...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2195736" y="3573016"/>
            <a:ext cx="568863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 smtClean="0"/>
              <a:t>Pomagam rodzicom w...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2808312" cy="760997"/>
          </a:xfrm>
          <a:prstGeom prst="rect">
            <a:avLst/>
          </a:prstGeom>
          <a:noFill/>
        </p:spPr>
      </p:pic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2808312" cy="760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</TotalTime>
  <Words>217</Words>
  <Application>Microsoft Office PowerPoint</Application>
  <PresentationFormat>Pokaz na ekranie (4:3)</PresentationFormat>
  <Paragraphs>41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JA I MOJA RODZINA</vt:lpstr>
      <vt:lpstr>Slajd 2</vt:lpstr>
      <vt:lpstr>To jest mój tatuś, tatuś ukochany,  teraz z tatusiem mamy poszukamy.</vt:lpstr>
      <vt:lpstr>To jest mamusia, mamusia kochana. Zawsze pogodna, zawsze roześmiana.</vt:lpstr>
      <vt:lpstr>To moja siostra, starsza o dwa lata. Widzę młodszego ode mnie brata.</vt:lpstr>
      <vt:lpstr>A czy gdzieś przypadkiem nie schowała się babcia z dziadkiem? Też ich poszukamy, bo to rodzice taty i mamy!</vt:lpstr>
      <vt:lpstr>Również w domu, na naszej kanapie leży pies Burek, który jak śpi to chrapie.  On również należy do naszej rodziny. Pilnuje domu kiedy my już śpimy.</vt:lpstr>
      <vt:lpstr>Babcie są mamą dla mojej mamy  i mojego taty, a dziadkowie są dla nich  tatą.</vt:lpstr>
      <vt:lpstr>Brat i siostra  to moje rodzeństwo </vt:lpstr>
      <vt:lpstr>Ja i moje rodzeństwo  jesteśmy wnukami  dla naszych dziadków. </vt:lpstr>
      <vt:lpstr>Ja i mój brat jesteśmy synami dla swoich rodziców, a nasza siostra jest ich córką </vt:lpstr>
      <vt:lpstr>Wszyscy jesteśmy rodziną</vt:lpstr>
      <vt:lpstr>Drzewo genealogiczne</vt:lpstr>
      <vt:lpstr>„Dokończ zdanie” – zabawa słowna:</vt:lpstr>
      <vt:lpstr>Slajd 15</vt:lpstr>
      <vt:lpstr>Slajd 16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magdalena (nysia)</dc:creator>
  <cp:lastModifiedBy>magdalena (nysia)</cp:lastModifiedBy>
  <cp:revision>44</cp:revision>
  <dcterms:created xsi:type="dcterms:W3CDTF">2020-04-23T08:57:33Z</dcterms:created>
  <dcterms:modified xsi:type="dcterms:W3CDTF">2020-04-26T15:27:06Z</dcterms:modified>
</cp:coreProperties>
</file>